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34A2E-FA28-4EAC-8BF8-2AE45205F649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9DF43-B9B1-453E-874C-3FC7BE56ECE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Oświata w Paczkowie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 </a:t>
            </a:r>
          </a:p>
        </p:txBody>
      </p:sp>
      <p:sp>
        <p:nvSpPr>
          <p:cNvPr id="7171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dirty="0" smtClean="0"/>
              <a:t> </a:t>
            </a:r>
          </a:p>
        </p:txBody>
      </p:sp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857224" y="357166"/>
            <a:ext cx="8143874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Publiczne Przedszkole nr 2</a:t>
            </a:r>
          </a:p>
        </p:txBody>
      </p:sp>
      <p:pic>
        <p:nvPicPr>
          <p:cNvPr id="7173" name="Picture 3" descr="DSC02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3"/>
            <a:ext cx="4000528" cy="26679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\\SBS2008\redirected$\nauczyciel061n\Moje dokumenty\My Pictures\Obraz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143380"/>
            <a:ext cx="3435347" cy="2575471"/>
          </a:xfrm>
          <a:prstGeom prst="rect">
            <a:avLst/>
          </a:prstGeom>
          <a:noFill/>
        </p:spPr>
      </p:pic>
      <p:pic>
        <p:nvPicPr>
          <p:cNvPr id="3075" name="Picture 3" descr="\\SBS2008\redirected$\nauczyciel061n\Moje dokumenty\My Pictures\Obraz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571612"/>
            <a:ext cx="3413264" cy="2400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 </a:t>
            </a:r>
          </a:p>
        </p:txBody>
      </p:sp>
      <p:sp>
        <p:nvSpPr>
          <p:cNvPr id="11267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smtClean="0"/>
              <a:t> </a:t>
            </a:r>
          </a:p>
        </p:txBody>
      </p:sp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1071538" y="142852"/>
            <a:ext cx="7358062" cy="164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Publiczne Przedszkole nr 3 </a:t>
            </a:r>
          </a:p>
          <a:p>
            <a:pPr algn="ctr"/>
            <a:r>
              <a:rPr lang="pl-PL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z oddziałem żłobkowym</a:t>
            </a:r>
          </a:p>
        </p:txBody>
      </p:sp>
      <p:pic>
        <p:nvPicPr>
          <p:cNvPr id="11269" name="Picture 5" descr="\\SBS2008\redirected$\nauczyciel063n\Pulpit\przedszkola i ośrodki zdrowia\DSC02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928802"/>
            <a:ext cx="3071834" cy="2450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\\SBS2008\redirected$\nauczyciel063n\Pulpit\przedszkola i ośrodki zdrowia\DSC02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000240"/>
            <a:ext cx="2928958" cy="219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\\SBS2008\redirected$\nauczyciel063n\Pulpit\przedszkola i ośrodki zdrowia\DSC02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572008"/>
            <a:ext cx="2857520" cy="21430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2" descr="\\SBS2008\redirected$\nauczyciel063n\Pulpit\przedszkola i ośrodki zdrowia\DSC024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4447110"/>
            <a:ext cx="3214710" cy="2410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9219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dirty="0" smtClean="0"/>
              <a:t> </a:t>
            </a:r>
          </a:p>
        </p:txBody>
      </p:sp>
      <p:sp>
        <p:nvSpPr>
          <p:cNvPr id="4" name="Prostokąt 3"/>
          <p:cNvSpPr/>
          <p:nvPr/>
        </p:nvSpPr>
        <p:spPr>
          <a:xfrm>
            <a:off x="1357290" y="285728"/>
            <a:ext cx="621510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Monotype Corsiva" pitchFamily="66" charset="0"/>
              </a:rPr>
              <a:t>Publiczna </a:t>
            </a:r>
            <a:r>
              <a:rPr lang="pl-PL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Monotype Corsiva" pitchFamily="66" charset="0"/>
              </a:rPr>
              <a:t>Szkoła Podstawowa </a:t>
            </a:r>
            <a:r>
              <a:rPr lang="pl-PL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Monotype Corsiva" pitchFamily="66" charset="0"/>
              </a:rPr>
              <a:t>nr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Monotype Corsiva" pitchFamily="66" charset="0"/>
              </a:rPr>
              <a:t>w Paczkowie </a:t>
            </a:r>
          </a:p>
        </p:txBody>
      </p:sp>
      <p:pic>
        <p:nvPicPr>
          <p:cNvPr id="9221" name="Obraz 4" descr="D:\aś\szkoły2\PICT00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92032">
            <a:off x="463825" y="2786359"/>
            <a:ext cx="3828199" cy="286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Obraz 5" descr="D:\aś\szkoły A\S70037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270616">
            <a:off x="5006975" y="2841625"/>
            <a:ext cx="3581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endParaRPr lang="pl-PL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126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pl-PL" dirty="0" smtClean="0"/>
              <a:t> </a:t>
            </a:r>
          </a:p>
        </p:txBody>
      </p:sp>
      <p:pic>
        <p:nvPicPr>
          <p:cNvPr id="11268" name="Picture 3" descr="E:\DCIM\100CANON\IMG_4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3" descr="http://psp2paczkow.wodip.opole.pl/galeria/aktualnosci/radosn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876"/>
            <a:ext cx="3500462" cy="263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3" descr="http://psp2paczkow.wodip.opole.pl/galeria/aktualnosci/jas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14290"/>
            <a:ext cx="3525064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az 4" descr="http://psp2paczkow.wodip.opole.pl/galeria/aktualnosci/pas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71876"/>
            <a:ext cx="3500462" cy="262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ole tekstowe 8"/>
          <p:cNvSpPr txBox="1"/>
          <p:nvPr/>
        </p:nvSpPr>
        <p:spPr>
          <a:xfrm>
            <a:off x="214282" y="3000372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PRACOWNIA KLAS I-III				JASEŁKA 2009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428596" y="6357958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RADOSNA SZKOŁA				ŚLUBOWANIE KLAS I</a:t>
            </a:r>
            <a:endParaRPr lang="pl-P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18435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smtClean="0"/>
              <a:t> </a:t>
            </a:r>
          </a:p>
        </p:txBody>
      </p:sp>
      <p:sp>
        <p:nvSpPr>
          <p:cNvPr id="4" name="Prostokąt 3"/>
          <p:cNvSpPr/>
          <p:nvPr/>
        </p:nvSpPr>
        <p:spPr>
          <a:xfrm>
            <a:off x="1357290" y="214290"/>
            <a:ext cx="6062878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Publiczna Szkoła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Podstawowa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Nr 3 w Paczkowie</a:t>
            </a:r>
          </a:p>
        </p:txBody>
      </p:sp>
      <p:pic>
        <p:nvPicPr>
          <p:cNvPr id="18437" name="Obraz 4" descr="D:\aś\szkoły A\DSC027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71810"/>
            <a:ext cx="3786214" cy="283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Obraz 5" descr="D:\aś\szkoły A\DSC027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286125"/>
            <a:ext cx="4071936" cy="303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2048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smtClean="0"/>
              <a:t> </a:t>
            </a:r>
          </a:p>
        </p:txBody>
      </p:sp>
      <p:sp>
        <p:nvSpPr>
          <p:cNvPr id="20484" name="WordArt 2"/>
          <p:cNvSpPr>
            <a:spLocks noChangeArrowheads="1" noChangeShapeType="1" noTextEdit="1"/>
          </p:cNvSpPr>
          <p:nvPr/>
        </p:nvSpPr>
        <p:spPr bwMode="auto">
          <a:xfrm>
            <a:off x="214313" y="428625"/>
            <a:ext cx="8929687" cy="1571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1588"/>
              </a:avLst>
            </a:prstTxWarp>
          </a:bodyPr>
          <a:lstStyle/>
          <a:p>
            <a:pPr algn="ctr"/>
            <a:endParaRPr lang="pl-PL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36C0A"/>
                  </a:gs>
                  <a:gs pos="100000">
                    <a:srgbClr val="884106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357390" y="0"/>
            <a:ext cx="67866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Niepubliczne Gimnazjum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Stowarzyszeniowe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w Paczkowie</a:t>
            </a:r>
          </a:p>
        </p:txBody>
      </p:sp>
      <p:sp>
        <p:nvSpPr>
          <p:cNvPr id="7" name="Prostokąt 6"/>
          <p:cNvSpPr/>
          <p:nvPr/>
        </p:nvSpPr>
        <p:spPr>
          <a:xfrm>
            <a:off x="4714876" y="2857496"/>
            <a:ext cx="44291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Stowarzyszeniowe Liceum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Ogólnokształcące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 Paczkowie</a:t>
            </a:r>
          </a:p>
        </p:txBody>
      </p:sp>
      <p:sp>
        <p:nvSpPr>
          <p:cNvPr id="8" name="Prostokąt 7"/>
          <p:cNvSpPr/>
          <p:nvPr/>
        </p:nvSpPr>
        <p:spPr>
          <a:xfrm>
            <a:off x="571472" y="5214950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32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1849B"/>
                    </a:gs>
                    <a:gs pos="100000">
                      <a:srgbClr val="92D050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Stowarzyszeniowe Technikum </a:t>
            </a:r>
          </a:p>
          <a:p>
            <a:pPr algn="ctr">
              <a:defRPr/>
            </a:pPr>
            <a:r>
              <a:rPr lang="pl-PL" sz="32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1849B"/>
                    </a:gs>
                    <a:gs pos="100000">
                      <a:srgbClr val="92D050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w Paczkowie</a:t>
            </a:r>
          </a:p>
        </p:txBody>
      </p:sp>
      <p:pic>
        <p:nvPicPr>
          <p:cNvPr id="2050" name="Picture 2" descr="E:\PICT0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22531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dirty="0" smtClean="0"/>
              <a:t> </a:t>
            </a:r>
          </a:p>
        </p:txBody>
      </p:sp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0" y="428604"/>
            <a:ext cx="8929718" cy="13572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53"/>
              </a:avLst>
            </a:prstTxWarp>
          </a:bodyPr>
          <a:lstStyle/>
          <a:p>
            <a:pPr algn="ctr"/>
            <a:r>
              <a:rPr lang="pl-PL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2D050"/>
                    </a:gs>
                    <a:gs pos="100000">
                      <a:srgbClr val="00B0F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Mongolian Baiti" pitchFamily="66" charset="0"/>
                <a:cs typeface="Mongolian Baiti" pitchFamily="66" charset="0"/>
              </a:rPr>
              <a:t>Publiczne Gimnazjum w Paczkowie</a:t>
            </a:r>
          </a:p>
        </p:txBody>
      </p:sp>
      <p:pic>
        <p:nvPicPr>
          <p:cNvPr id="1026" name="Picture 2" descr="E:\DSC02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928802"/>
            <a:ext cx="6357982" cy="4768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pl-PL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</a:t>
            </a:r>
          </a:p>
        </p:txBody>
      </p:sp>
      <p:sp>
        <p:nvSpPr>
          <p:cNvPr id="24579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smtClean="0"/>
              <a:t> </a:t>
            </a:r>
          </a:p>
        </p:txBody>
      </p:sp>
      <p:sp>
        <p:nvSpPr>
          <p:cNvPr id="4" name="Prostokąt 3"/>
          <p:cNvSpPr/>
          <p:nvPr/>
        </p:nvSpPr>
        <p:spPr>
          <a:xfrm>
            <a:off x="857224" y="214290"/>
            <a:ext cx="780059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Zespół </a:t>
            </a:r>
            <a:r>
              <a:rPr lang="pl-PL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Szkół </a:t>
            </a:r>
            <a:endParaRPr lang="pl-PL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w Paczkowie</a:t>
            </a:r>
          </a:p>
        </p:txBody>
      </p:sp>
      <p:pic>
        <p:nvPicPr>
          <p:cNvPr id="24581" name="Obraz 4" descr="D:\aś\szkoły A\DSC027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714625"/>
            <a:ext cx="51435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/>
              <a:t> </a:t>
            </a:r>
          </a:p>
        </p:txBody>
      </p:sp>
      <p:sp>
        <p:nvSpPr>
          <p:cNvPr id="4" name="Prostokąt 3"/>
          <p:cNvSpPr/>
          <p:nvPr/>
        </p:nvSpPr>
        <p:spPr>
          <a:xfrm rot="950576">
            <a:off x="176774" y="1163038"/>
            <a:ext cx="9194163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+mn-lt"/>
                <a:cs typeface="+mn-cs"/>
              </a:rPr>
              <a:t>Przedszkola w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+mn-lt"/>
                <a:cs typeface="+mn-cs"/>
              </a:rPr>
              <a:t>Paczkowie</a:t>
            </a:r>
          </a:p>
        </p:txBody>
      </p:sp>
      <p:pic>
        <p:nvPicPr>
          <p:cNvPr id="2053" name="Picture 2" descr="C:\Users\Monika\AppData\Local\Microsoft\Windows\Temporary Internet Files\Content.IE5\7PCQW018\MCBD07079_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4643438"/>
            <a:ext cx="178752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3" descr="C:\Users\Monika\AppData\Local\Microsoft\Windows\Temporary Internet Files\Content.IE5\7PCQW018\MCBD07079_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4429125"/>
            <a:ext cx="1787525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1" descr="C:\Users\Monika\AppData\Local\Microsoft\Windows\Temporary Internet Files\Content.IE5\TUKUDNCX\MCj0438181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3643313"/>
            <a:ext cx="1825625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Gwiazda 5-ramienna 7"/>
          <p:cNvSpPr/>
          <p:nvPr/>
        </p:nvSpPr>
        <p:spPr>
          <a:xfrm rot="720971">
            <a:off x="9525" y="2057400"/>
            <a:ext cx="4251325" cy="2600325"/>
          </a:xfrm>
          <a:prstGeom prst="star5">
            <a:avLst>
              <a:gd name="adj" fmla="val 16410"/>
              <a:gd name="hf" fmla="val 105146"/>
              <a:gd name="vf" fmla="val 11055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 dirty="0">
              <a:solidFill>
                <a:srgbClr val="FFFF00"/>
              </a:solidFill>
            </a:endParaRPr>
          </a:p>
        </p:txBody>
      </p:sp>
      <p:sp>
        <p:nvSpPr>
          <p:cNvPr id="10" name="Gwiazda 5-ramienna 9"/>
          <p:cNvSpPr/>
          <p:nvPr/>
        </p:nvSpPr>
        <p:spPr>
          <a:xfrm rot="720971">
            <a:off x="366713" y="1985963"/>
            <a:ext cx="4251325" cy="2600325"/>
          </a:xfrm>
          <a:prstGeom prst="star5">
            <a:avLst>
              <a:gd name="adj" fmla="val 16410"/>
              <a:gd name="hf" fmla="val 105146"/>
              <a:gd name="vf" fmla="val 11055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-0.04186 C -0.00278 -0.06591 0.01823 -0.10037 0.04323 -0.10037 C 0.0802 -0.10037 0.11024 -0.06452 0.11024 -0.01919 C 0.11024 -0.00462 0.10729 0.00879 0.10121 0.02082 C 0.10225 0.02082 -0.01476 0.20051 -0.01476 0.2019 C -0.01476 0.20051 -0.13177 0.02082 -0.13073 0.02082 C -0.13681 0.00879 -0.13976 -0.00462 -0.13976 -0.01919 C -0.13976 -0.06452 -0.10973 -0.10037 -0.0717 -0.10037 C -0.04775 -0.10037 -0.02674 -0.06591 -0.01476 -0.04186 Z " pathEditMode="relative" rAng="0" ptsTypes="fffffffff">
                                      <p:cBhvr>
                                        <p:cTn id="11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 </a:t>
            </a:r>
          </a:p>
        </p:txBody>
      </p:sp>
      <p:sp>
        <p:nvSpPr>
          <p:cNvPr id="3075" name="Symbol zastępczy zawartości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dirty="0" smtClean="0"/>
              <a:t> </a:t>
            </a:r>
          </a:p>
        </p:txBody>
      </p:sp>
      <p:sp>
        <p:nvSpPr>
          <p:cNvPr id="3076" name="WordArt 2"/>
          <p:cNvSpPr>
            <a:spLocks noChangeArrowheads="1" noChangeShapeType="1" noTextEdit="1"/>
          </p:cNvSpPr>
          <p:nvPr/>
        </p:nvSpPr>
        <p:spPr bwMode="auto">
          <a:xfrm rot="177478">
            <a:off x="755127" y="344689"/>
            <a:ext cx="7850923" cy="1096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93"/>
              </a:avLst>
            </a:prstTxWarp>
          </a:bodyPr>
          <a:lstStyle/>
          <a:p>
            <a:pPr algn="ctr"/>
            <a:r>
              <a:rPr lang="pl-PL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Publiczne Przedszkole nr 1</a:t>
            </a:r>
          </a:p>
        </p:txBody>
      </p:sp>
      <p:pic>
        <p:nvPicPr>
          <p:cNvPr id="5" name="Picture 2" descr="D:\aś\DSC02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214818"/>
            <a:ext cx="3286116" cy="246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aś\DSC029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3214709" cy="241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\\SBS2008\redirected$\nauczyciel061n\Moje dokumenty\My Pictures\Obraz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643050"/>
            <a:ext cx="3143272" cy="23600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Pokaz na ekranie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Motyw pakietu Office</vt:lpstr>
      <vt:lpstr>Slajd 1</vt:lpstr>
      <vt:lpstr> </vt:lpstr>
      <vt:lpstr> </vt:lpstr>
      <vt:lpstr> </vt:lpstr>
      <vt:lpstr> </vt:lpstr>
      <vt:lpstr> </vt:lpstr>
      <vt:lpstr>  </vt:lpstr>
      <vt:lpstr> </vt:lpstr>
      <vt:lpstr> </vt:lpstr>
      <vt:lpstr> </vt:lpstr>
      <vt:lpstr> 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2010-04-29T10:31:13Z</dcterms:created>
  <dcterms:modified xsi:type="dcterms:W3CDTF">2010-04-29T10:32:06Z</dcterms:modified>
</cp:coreProperties>
</file>